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44" r:id="rId2"/>
    <p:sldId id="545" r:id="rId3"/>
    <p:sldId id="547" r:id="rId4"/>
    <p:sldId id="546" r:id="rId5"/>
    <p:sldId id="548" r:id="rId6"/>
    <p:sldId id="549" r:id="rId7"/>
    <p:sldId id="550" r:id="rId8"/>
    <p:sldId id="551" r:id="rId9"/>
    <p:sldId id="552" r:id="rId10"/>
    <p:sldId id="553" r:id="rId11"/>
    <p:sldId id="554" r:id="rId12"/>
    <p:sldId id="555" r:id="rId13"/>
    <p:sldId id="556" r:id="rId14"/>
    <p:sldId id="557" r:id="rId15"/>
    <p:sldId id="559" r:id="rId16"/>
    <p:sldId id="560" r:id="rId17"/>
    <p:sldId id="561" r:id="rId18"/>
    <p:sldId id="562" r:id="rId19"/>
    <p:sldId id="563" r:id="rId20"/>
    <p:sldId id="564" r:id="rId21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32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CMørkholt 2024 lokal pp 1920x1080px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1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0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7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1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5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3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5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Under-halvmån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3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C 2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0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Fra folkedrab til Fuglered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6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̊rsgave 2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marts 2024_Konfirmationsgav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4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JuniorSportsCamp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0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1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40</cp:revision>
  <dcterms:created xsi:type="dcterms:W3CDTF">2023-03-31T12:18:43Z</dcterms:created>
  <dcterms:modified xsi:type="dcterms:W3CDTF">2024-04-19T11:19:10Z</dcterms:modified>
</cp:coreProperties>
</file>