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301" r:id="rId3"/>
    <p:sldId id="293" r:id="rId4"/>
    <p:sldId id="298" r:id="rId5"/>
    <p:sldId id="300" r:id="rId6"/>
    <p:sldId id="287" r:id="rId7"/>
    <p:sldId id="288" r:id="rId8"/>
    <p:sldId id="289" r:id="rId9"/>
    <p:sldId id="290" r:id="rId10"/>
    <p:sldId id="291" r:id="rId11"/>
    <p:sldId id="295" r:id="rId12"/>
    <p:sldId id="299" r:id="rId13"/>
    <p:sldId id="292" r:id="rId14"/>
    <p:sldId id="294" r:id="rId15"/>
    <p:sldId id="296" r:id="rId16"/>
  </p:sldIdLst>
  <p:sldSz cx="12192000" cy="6858000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84" y="6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11-08-2023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265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11-08-2023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541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11-08-2023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0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11-08-2023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06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11-08-2023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51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11-08-2023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492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11-08-2023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79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11-08-2023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9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11-08-2023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76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11-08-2023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064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2831-6B65-4531-9E54-CD154751BD36}" type="datetimeFigureOut">
              <a:rPr lang="da-DK" smtClean="0"/>
              <a:t>11-08-2023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90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2831-6B65-4531-9E54-CD154751BD36}" type="datetimeFigureOut">
              <a:rPr lang="da-DK" smtClean="0"/>
              <a:t>11-08-2023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46D-497F-41CC-8F6B-8F592492C2A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44763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ndagter_reklame-til-lokalPR-3-JP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101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2-impul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810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Familie---Omsorgspakke---1920x1080px-powerpoint-jp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406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P Lohse_august_Salt_16-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078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933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Gavebrev - powerpoint 1920x1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948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-Par3---PP-til-lokal-PR-16-9-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073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IMTA-Temada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938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023 Arv og Testamente - powerpoint 1920x1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572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P Lohse_august_Jesus i oejenhoejde_16-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784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Åbent HB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341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Godt begynd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38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DFS_Formidlingskurs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359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Parat til star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107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230124 Lytter du til podcast (1920x108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99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Indre Mission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Stubkjær Klausen</dc:creator>
  <cp:lastModifiedBy>Morten Stubkjær Klausen</cp:lastModifiedBy>
  <cp:revision>20</cp:revision>
  <dcterms:created xsi:type="dcterms:W3CDTF">2023-03-31T12:18:43Z</dcterms:created>
  <dcterms:modified xsi:type="dcterms:W3CDTF">2023-08-11T11:49:52Z</dcterms:modified>
</cp:coreProperties>
</file>