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8" r:id="rId2"/>
    <p:sldId id="517" r:id="rId3"/>
    <p:sldId id="495" r:id="rId4"/>
    <p:sldId id="500" r:id="rId5"/>
    <p:sldId id="494" r:id="rId6"/>
    <p:sldId id="503" r:id="rId7"/>
    <p:sldId id="502" r:id="rId8"/>
    <p:sldId id="504" r:id="rId9"/>
    <p:sldId id="506" r:id="rId10"/>
    <p:sldId id="507" r:id="rId11"/>
    <p:sldId id="508" r:id="rId12"/>
    <p:sldId id="509" r:id="rId13"/>
    <p:sldId id="510" r:id="rId14"/>
    <p:sldId id="511" r:id="rId15"/>
    <p:sldId id="512" r:id="rId16"/>
    <p:sldId id="513" r:id="rId17"/>
    <p:sldId id="514" r:id="rId18"/>
    <p:sldId id="515" r:id="rId19"/>
    <p:sldId id="516" r:id="rId20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80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januar_24_En almindelig sko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1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9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4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7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6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3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0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4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Lys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Inspirationsda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5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januar_24_Fasteandag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JuniorSportsCamp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1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6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6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7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7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36</cp:revision>
  <dcterms:created xsi:type="dcterms:W3CDTF">2023-03-31T12:18:43Z</dcterms:created>
  <dcterms:modified xsi:type="dcterms:W3CDTF">2024-02-20T10:09:03Z</dcterms:modified>
</cp:coreProperties>
</file>