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75" r:id="rId3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CAF"/>
    <a:srgbClr val="386B5B"/>
    <a:srgbClr val="5DB4C6"/>
    <a:srgbClr val="5B9BD5"/>
    <a:srgbClr val="E7DCD6"/>
    <a:srgbClr val="C97648"/>
    <a:srgbClr val="656565"/>
    <a:srgbClr val="E9F3F5"/>
    <a:srgbClr val="F5F0E9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1" autoAdjust="0"/>
    <p:restoredTop sz="87470" autoAdjust="0"/>
  </p:normalViewPr>
  <p:slideViewPr>
    <p:cSldViewPr>
      <p:cViewPr varScale="1">
        <p:scale>
          <a:sx n="127" d="100"/>
          <a:sy n="127" d="100"/>
        </p:scale>
        <p:origin x="40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B2FAC-39AF-49C1-8AFA-8AF4B1B4D0D5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D31E-DA24-47AA-95EB-D006110175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521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5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342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606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26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81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610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30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75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0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77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7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DACC-DA74-418E-84B1-D35EFA6D2ECC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CAD8-6F2B-4637-B85E-1A2DD646E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82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4742995"/>
            <a:ext cx="9144000" cy="400505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kstboks 2"/>
          <p:cNvSpPr txBox="1"/>
          <p:nvPr/>
        </p:nvSpPr>
        <p:spPr>
          <a:xfrm>
            <a:off x="4895837" y="1275606"/>
            <a:ext cx="27725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MobilePay</a:t>
            </a:r>
            <a:r>
              <a:rPr lang="da-DK" sz="2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a-D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20176</a:t>
            </a:r>
            <a:endParaRPr lang="da-D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Titel 3"/>
          <p:cNvSpPr>
            <a:spLocks noGrp="1"/>
          </p:cNvSpPr>
          <p:nvPr/>
        </p:nvSpPr>
        <p:spPr>
          <a:xfrm>
            <a:off x="4913877" y="2587435"/>
            <a:ext cx="2667180" cy="114514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800" i="1" dirty="0"/>
              <a:t>Skriv dit givernummer eller navn og adresse, hvis du ønsker skattefradrag</a:t>
            </a:r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7494"/>
            <a:ext cx="1700977" cy="432048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67494"/>
            <a:ext cx="4716016" cy="377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3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4742995"/>
            <a:ext cx="9144000" cy="400505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kstboks 2"/>
          <p:cNvSpPr txBox="1"/>
          <p:nvPr/>
        </p:nvSpPr>
        <p:spPr>
          <a:xfrm>
            <a:off x="395536" y="582233"/>
            <a:ext cx="4546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Støtte arbejdet</a:t>
            </a:r>
            <a:br>
              <a:rPr lang="da-D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a-DK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Danmark</a:t>
            </a:r>
            <a:endParaRPr lang="da-DK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Titel 3"/>
          <p:cNvSpPr>
            <a:spLocks noGrp="1"/>
          </p:cNvSpPr>
          <p:nvPr/>
        </p:nvSpPr>
        <p:spPr>
          <a:xfrm>
            <a:off x="467544" y="2964709"/>
            <a:ext cx="3384376" cy="114514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3600" b="1" dirty="0" err="1" smtClean="0"/>
              <a:t>MobilePay</a:t>
            </a:r>
            <a:r>
              <a:rPr lang="da-DK" sz="3600" b="1" dirty="0" smtClean="0"/>
              <a:t> 20176</a:t>
            </a:r>
          </a:p>
          <a:p>
            <a:pPr algn="l"/>
            <a:r>
              <a:rPr lang="da-DK" sz="1400" i="1" dirty="0" smtClean="0"/>
              <a:t>Skriv dit givernummer eller navn og adresse, hvis du ønsker skattefradrag</a:t>
            </a:r>
            <a:endParaRPr lang="da-DK" sz="1400" i="1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7494"/>
            <a:ext cx="1700977" cy="432048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58641"/>
            <a:ext cx="4759933" cy="3807946"/>
          </a:xfrm>
          <a:prstGeom prst="rect">
            <a:avLst/>
          </a:prstGeom>
        </p:spPr>
      </p:pic>
      <p:sp>
        <p:nvSpPr>
          <p:cNvPr id="7" name="Titel 3"/>
          <p:cNvSpPr>
            <a:spLocks noGrp="1"/>
          </p:cNvSpPr>
          <p:nvPr/>
        </p:nvSpPr>
        <p:spPr>
          <a:xfrm>
            <a:off x="877638" y="1924176"/>
            <a:ext cx="2871406" cy="114514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600" dirty="0" smtClean="0"/>
              <a:t>Så at flere kan lære </a:t>
            </a:r>
            <a:r>
              <a:rPr lang="da-DK" sz="1600" dirty="0" smtClean="0"/>
              <a:t>Jesu </a:t>
            </a:r>
            <a:r>
              <a:rPr lang="da-DK" sz="1600" i="1" dirty="0" smtClean="0"/>
              <a:t>kærlighed</a:t>
            </a:r>
            <a:r>
              <a:rPr lang="da-DK" sz="1600" dirty="0" smtClean="0"/>
              <a:t> </a:t>
            </a:r>
            <a:r>
              <a:rPr lang="da-DK" sz="1600" dirty="0" smtClean="0"/>
              <a:t>og </a:t>
            </a:r>
            <a:r>
              <a:rPr lang="da-DK" sz="1600" i="1" dirty="0" smtClean="0"/>
              <a:t>omsorg</a:t>
            </a:r>
            <a:r>
              <a:rPr lang="da-DK" sz="1600" dirty="0" smtClean="0"/>
              <a:t> at kende.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09545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45</Words>
  <Application>Microsoft Office PowerPoint</Application>
  <PresentationFormat>Skærmshow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Steen Eskildsen</dc:creator>
  <cp:lastModifiedBy>Katherine Ann Sowers</cp:lastModifiedBy>
  <cp:revision>79</cp:revision>
  <dcterms:created xsi:type="dcterms:W3CDTF">2017-01-27T18:50:19Z</dcterms:created>
  <dcterms:modified xsi:type="dcterms:W3CDTF">2024-02-29T09:23:16Z</dcterms:modified>
</cp:coreProperties>
</file>