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3" r:id="rId3"/>
    <p:sldId id="287" r:id="rId4"/>
    <p:sldId id="288" r:id="rId5"/>
    <p:sldId id="289" r:id="rId6"/>
    <p:sldId id="290" r:id="rId7"/>
    <p:sldId id="291" r:id="rId8"/>
    <p:sldId id="295" r:id="rId9"/>
    <p:sldId id="292" r:id="rId10"/>
    <p:sldId id="294" r:id="rId11"/>
    <p:sldId id="296" r:id="rId12"/>
  </p:sldIdLst>
  <p:sldSz cx="12192000" cy="6858000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2" y="3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27-07-2023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26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27-07-2023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54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27-07-2023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4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27-07-2023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0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27-07-2023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1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27-07-2023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49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27-07-2023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57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27-07-2023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8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27-07-2023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27-07-2023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06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27-07-2023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90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2831-6B65-4531-9E54-CD154751BD36}" type="datetimeFigureOut">
              <a:rPr lang="da-DK" smtClean="0"/>
              <a:t>27-07-2023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4476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 Andagter_reklame-til-lokalPR-3-JP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01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 Gavebrev - powerpoint 1920x10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48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-Par3---PP-til-lokal-PR-16-9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73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 Arv og Testamente - powerpoint 1920x10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72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Godt begynd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38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FS_Formidlingskurs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59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arat til star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07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0124 Lytter du til podcast (1920x108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9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-2-impul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10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-Familie---Omsorgspakke---1920x1080px-powerpoint-jp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06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33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Indre 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Morten Stubkjær Klausen</dc:creator>
  <cp:lastModifiedBy>Morten Stubkjær Klausen</cp:lastModifiedBy>
  <cp:revision>17</cp:revision>
  <dcterms:created xsi:type="dcterms:W3CDTF">2023-03-31T12:18:43Z</dcterms:created>
  <dcterms:modified xsi:type="dcterms:W3CDTF">2023-07-27T13:49:03Z</dcterms:modified>
</cp:coreProperties>
</file>