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57" r:id="rId4"/>
    <p:sldId id="270" r:id="rId5"/>
    <p:sldId id="274" r:id="rId6"/>
    <p:sldId id="271" r:id="rId7"/>
    <p:sldId id="263" r:id="rId8"/>
    <p:sldId id="278" r:id="rId9"/>
    <p:sldId id="272" r:id="rId10"/>
    <p:sldId id="275" r:id="rId11"/>
    <p:sldId id="260" r:id="rId12"/>
    <p:sldId id="265" r:id="rId13"/>
    <p:sldId id="259" r:id="rId14"/>
    <p:sldId id="276" r:id="rId15"/>
    <p:sldId id="268" r:id="rId16"/>
    <p:sldId id="277" r:id="rId17"/>
    <p:sldId id="258" r:id="rId18"/>
  </p:sldIdLst>
  <p:sldSz cx="12192000" cy="6858000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6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6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4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4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1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9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7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6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0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2831-6B65-4531-9E54-CD154751BD36}" type="datetimeFigureOut">
              <a:rPr lang="da-DK" smtClean="0"/>
              <a:t>01-05-2023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47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01-05-2023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9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Aarsmode-PPlokal-impuls7(16-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0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odt Begyndt v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konsulenter-Sjaella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4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2-impu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maj_Vaerdifuld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0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267854" y="267854"/>
            <a:ext cx="11656293" cy="6128973"/>
          </a:xfrm>
          <a:prstGeom prst="rect">
            <a:avLst/>
          </a:prstGeom>
          <a:solidFill>
            <a:srgbClr val="77C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152122" y="1000312"/>
            <a:ext cx="1095321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0" b="1" baseline="30000" dirty="0" smtClean="0">
                <a:solidFill>
                  <a:prstClr val="white"/>
                </a:solidFill>
              </a:rPr>
              <a:t>Din årsgave</a:t>
            </a:r>
          </a:p>
        </p:txBody>
      </p:sp>
      <p:sp>
        <p:nvSpPr>
          <p:cNvPr id="2" name="Rektangel 1"/>
          <p:cNvSpPr/>
          <p:nvPr/>
        </p:nvSpPr>
        <p:spPr>
          <a:xfrm>
            <a:off x="0" y="6160655"/>
            <a:ext cx="12192000" cy="526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834196" y="6196857"/>
            <a:ext cx="817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4800" baseline="30000" dirty="0" err="1" smtClean="0">
                <a:solidFill>
                  <a:srgbClr val="343435"/>
                </a:solidFill>
              </a:rPr>
              <a:t>MobilePay</a:t>
            </a:r>
            <a:r>
              <a:rPr lang="da-DK" sz="4800" baseline="30000" dirty="0" smtClean="0">
                <a:solidFill>
                  <a:srgbClr val="343435"/>
                </a:solidFill>
              </a:rPr>
              <a:t> </a:t>
            </a:r>
            <a:r>
              <a:rPr lang="da-DK" sz="4800" b="1" baseline="30000" dirty="0" smtClean="0">
                <a:solidFill>
                  <a:srgbClr val="343435"/>
                </a:solidFill>
              </a:rPr>
              <a:t>12912</a:t>
            </a:r>
            <a:r>
              <a:rPr lang="da-DK" sz="4800" dirty="0" smtClean="0">
                <a:solidFill>
                  <a:srgbClr val="343435"/>
                </a:solidFill>
              </a:rPr>
              <a:t> </a:t>
            </a:r>
            <a:endParaRPr lang="da-DK" sz="4800" b="1" baseline="30000" dirty="0">
              <a:solidFill>
                <a:srgbClr val="343435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5495" y="6396827"/>
            <a:ext cx="409651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baseline="30000" dirty="0" smtClean="0">
                <a:solidFill>
                  <a:prstClr val="black"/>
                </a:solidFill>
              </a:rPr>
              <a:t>aarsgave.indremission.dk</a:t>
            </a:r>
            <a:endParaRPr lang="da-DK" sz="4400" baseline="30000" dirty="0">
              <a:solidFill>
                <a:prstClr val="black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206440" y="1856501"/>
            <a:ext cx="892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a-DK" sz="6600" baseline="30000" dirty="0">
                <a:solidFill>
                  <a:prstClr val="white"/>
                </a:solidFill>
              </a:rPr>
              <a:t>- dit bidrag til mission i tiden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1206440" y="2931867"/>
            <a:ext cx="8390233" cy="24669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58824" y="3194241"/>
            <a:ext cx="7938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a-DK" sz="3000" dirty="0">
                <a:solidFill>
                  <a:prstClr val="black"/>
                </a:solidFill>
              </a:rPr>
              <a:t>Vi står sammen om at være i </a:t>
            </a:r>
            <a:r>
              <a:rPr lang="da-DK" sz="3000" b="1" dirty="0">
                <a:solidFill>
                  <a:prstClr val="black"/>
                </a:solidFill>
              </a:rPr>
              <a:t>mission i tiden </a:t>
            </a:r>
            <a:r>
              <a:rPr lang="da-DK" sz="3000" dirty="0">
                <a:solidFill>
                  <a:prstClr val="black"/>
                </a:solidFill>
              </a:rPr>
              <a:t>for at </a:t>
            </a:r>
            <a:endParaRPr lang="da-DK" sz="3000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da-DK" sz="3000" i="1" dirty="0" smtClean="0">
                <a:solidFill>
                  <a:prstClr val="black"/>
                </a:solidFill>
              </a:rPr>
              <a:t>lede </a:t>
            </a:r>
            <a:r>
              <a:rPr lang="da-DK" sz="3000" i="1" dirty="0">
                <a:solidFill>
                  <a:prstClr val="black"/>
                </a:solidFill>
              </a:rPr>
              <a:t>til Jesus og leve i Ham</a:t>
            </a:r>
            <a:r>
              <a:rPr lang="da-DK" sz="30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da-DK" sz="3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da-DK" sz="3000" dirty="0">
                <a:solidFill>
                  <a:prstClr val="black"/>
                </a:solidFill>
              </a:rPr>
              <a:t>Derfor er dit bidrag til Årsgaven 2023 værdifuldt.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9292552" y="-368961"/>
            <a:ext cx="2918378" cy="5989805"/>
          </a:xfrm>
          <a:prstGeom prst="rect">
            <a:avLst/>
          </a:prstGeom>
          <a:blipFill>
            <a:blip r:embed="rId2">
              <a:alphaModFix amt="6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PP-reklame-til-lokalPR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1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maj_Salt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5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 Powerpoint 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3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 Andagter_reklame-til-lokalPR-3-JP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8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0124 Lytter du til podcast (1920x108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usicpoint - 16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maj_Fra boennens verden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Elsa-konferencedag-5-a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0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1_Office-tema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Indre 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Stubkjær Klausen</dc:creator>
  <cp:lastModifiedBy>Morten Stubkjær Klausen</cp:lastModifiedBy>
  <cp:revision>9</cp:revision>
  <dcterms:created xsi:type="dcterms:W3CDTF">2023-03-31T12:18:43Z</dcterms:created>
  <dcterms:modified xsi:type="dcterms:W3CDTF">2023-05-01T19:26:36Z</dcterms:modified>
</cp:coreProperties>
</file>